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586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52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0981A3F2-DD3E-C5A6-714E-F9DDDEA28C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83032" y="876777"/>
            <a:ext cx="4688115" cy="7032172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6247534" y="3187405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858"/>
              </a:lnSpc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8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AIDIA, our innovative food delivery app, was created by combining the first initials of our talented team members. With a clean, user-friendly interface, AIDIA puts the power of convenient meal ordering at your fingertips.</a:t>
            </a:r>
            <a:endParaRPr lang="en-US" sz="1800" dirty="0"/>
          </a:p>
          <a:p>
            <a:pPr marL="0" indent="0">
              <a:lnSpc>
                <a:spcPts val="2858"/>
              </a:lnSpc>
              <a:buNone/>
            </a:pPr>
            <a:endParaRPr lang="en-US" sz="178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D9BD4-976F-9EBA-A3EE-DB50AA6E51F2}"/>
              </a:ext>
            </a:extLst>
          </p:cNvPr>
          <p:cNvSpPr txBox="1"/>
          <p:nvPr/>
        </p:nvSpPr>
        <p:spPr>
          <a:xfrm>
            <a:off x="10515600" y="6366441"/>
            <a:ext cx="40168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Members:</a:t>
            </a:r>
          </a:p>
          <a:p>
            <a:r>
              <a:rPr lang="en-US" dirty="0"/>
              <a:t>COHNDSE233F-025 R.M.I.T RATHNAYAKE COHNDSE233F-027 S.M.A DILMIKA COHNDSE233F-048 K.K.D.D WIJETHISSA COHNDSE233F-076 M.A.I.C HANSIKA COHNDSE233F-092 G.A.U AMANDA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02408-AACF-CB34-0464-12DF37936B2E}"/>
              </a:ext>
            </a:extLst>
          </p:cNvPr>
          <p:cNvSpPr txBox="1"/>
          <p:nvPr/>
        </p:nvSpPr>
        <p:spPr>
          <a:xfrm>
            <a:off x="5551714" y="7352823"/>
            <a:ext cx="244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Guided By: </a:t>
            </a:r>
            <a:r>
              <a:rPr lang="pl-PL" dirty="0"/>
              <a:t>Ms. P D C Ranaweera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E0D89E-A387-5717-EA37-65DCC9CCCBE9}"/>
              </a:ext>
            </a:extLst>
          </p:cNvPr>
          <p:cNvSpPr txBox="1"/>
          <p:nvPr/>
        </p:nvSpPr>
        <p:spPr>
          <a:xfrm>
            <a:off x="6247534" y="664029"/>
            <a:ext cx="70330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Food Ordering Mobile Application</a:t>
            </a:r>
            <a:endParaRPr lang="en-US" sz="5400" dirty="0"/>
          </a:p>
          <a:p>
            <a:endParaRPr lang="en-US" sz="5400" dirty="0"/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CF793DA0-344D-0027-FA0D-60386D79E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" y="-1"/>
            <a:ext cx="5486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2075807" y="3464617"/>
            <a:ext cx="3069771" cy="4604657"/>
          </a:xfrm>
          <a:prstGeom prst="rect">
            <a:avLst/>
          </a:prstGeom>
        </p:spPr>
      </p:pic>
      <p:pic>
        <p:nvPicPr>
          <p:cNvPr id="8" name="Picture 7" descr="A person riding a scooter&#10;&#10;Description automatically generated">
            <a:extLst>
              <a:ext uri="{FF2B5EF4-FFF2-40B4-BE49-F238E27FC236}">
                <a16:creationId xmlns:a16="http://schemas.microsoft.com/office/drawing/2014/main" id="{CDA474DC-ADC0-63D2-985E-A5E9E9865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164" y="100022"/>
            <a:ext cx="2070675" cy="20706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Key Functionalities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User Authentication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Secure user login and registration to ensure a personalized experience.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Order Customization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Customers can easily customize their orders to their liking.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815715"/>
            <a:ext cx="3192423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Integrated Technologies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app utilizes SQLite for local data storage, camera access, and Google Map integration.</a:t>
            </a:r>
            <a:endParaRPr lang="en-US" sz="178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2658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1824038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Contents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6280190" y="31281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6468904" y="3213140"/>
            <a:ext cx="132755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4"/>
          <p:cNvSpPr/>
          <p:nvPr/>
        </p:nvSpPr>
        <p:spPr>
          <a:xfrm>
            <a:off x="7017306" y="312812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Introduction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7017306" y="3618548"/>
            <a:ext cx="2927747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Outlining the app's purpose and key features.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10171867" y="31281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10329029" y="3213140"/>
            <a:ext cx="19597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8"/>
          <p:cNvSpPr/>
          <p:nvPr/>
        </p:nvSpPr>
        <p:spPr>
          <a:xfrm>
            <a:off x="10908983" y="312812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System Design</a:t>
            </a:r>
            <a:endParaRPr lang="en-US" sz="2233" dirty="0"/>
          </a:p>
        </p:txBody>
      </p:sp>
      <p:sp>
        <p:nvSpPr>
          <p:cNvPr id="13" name="Text 9"/>
          <p:cNvSpPr/>
          <p:nvPr/>
        </p:nvSpPr>
        <p:spPr>
          <a:xfrm>
            <a:off x="10908983" y="3618548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Detailing the app's components and architecture.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6438543" y="5274231"/>
            <a:ext cx="193596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2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User Interfaces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7017306" y="5679638"/>
            <a:ext cx="2927747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Showcasing the customer and admin interfaces.</a:t>
            </a:r>
            <a:endParaRPr lang="en-US" sz="1786" dirty="0"/>
          </a:p>
        </p:txBody>
      </p:sp>
      <p:sp>
        <p:nvSpPr>
          <p:cNvPr id="18" name="Shape 14"/>
          <p:cNvSpPr/>
          <p:nvPr/>
        </p:nvSpPr>
        <p:spPr>
          <a:xfrm>
            <a:off x="10171867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10322719" y="5274231"/>
            <a:ext cx="20859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4</a:t>
            </a:r>
            <a:endParaRPr lang="en-US" sz="2679" dirty="0"/>
          </a:p>
        </p:txBody>
      </p:sp>
      <p:sp>
        <p:nvSpPr>
          <p:cNvPr id="20" name="Text 16"/>
          <p:cNvSpPr/>
          <p:nvPr/>
        </p:nvSpPr>
        <p:spPr>
          <a:xfrm>
            <a:off x="10908983" y="518922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Exception Handling</a:t>
            </a:r>
            <a:endParaRPr lang="en-US" sz="2233" dirty="0"/>
          </a:p>
        </p:txBody>
      </p:sp>
      <p:sp>
        <p:nvSpPr>
          <p:cNvPr id="21" name="Text 17"/>
          <p:cNvSpPr/>
          <p:nvPr/>
        </p:nvSpPr>
        <p:spPr>
          <a:xfrm>
            <a:off x="10908983" y="5679638"/>
            <a:ext cx="2927747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Ensuring a seamless user experience.</a:t>
            </a:r>
            <a:endParaRPr lang="en-US" sz="178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720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8070" y="3260884"/>
            <a:ext cx="5344001" cy="667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60"/>
              </a:lnSpc>
              <a:buNone/>
            </a:pPr>
            <a:r>
              <a:rPr lang="en-US" sz="4208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Introduction</a:t>
            </a:r>
            <a:endParaRPr lang="en-US" sz="4208" dirty="0"/>
          </a:p>
        </p:txBody>
      </p:sp>
      <p:sp>
        <p:nvSpPr>
          <p:cNvPr id="6" name="Shape 2"/>
          <p:cNvSpPr/>
          <p:nvPr/>
        </p:nvSpPr>
        <p:spPr>
          <a:xfrm>
            <a:off x="748070" y="4249460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969407" y="4470797"/>
            <a:ext cx="3095506" cy="333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30"/>
              </a:lnSpc>
              <a:buNone/>
            </a:pPr>
            <a:r>
              <a:rPr lang="en-US" sz="2104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Streamlining the Process</a:t>
            </a:r>
            <a:endParaRPr lang="en-US" sz="2104" dirty="0"/>
          </a:p>
        </p:txBody>
      </p:sp>
      <p:sp>
        <p:nvSpPr>
          <p:cNvPr id="8" name="Text 4"/>
          <p:cNvSpPr/>
          <p:nvPr/>
        </p:nvSpPr>
        <p:spPr>
          <a:xfrm>
            <a:off x="969407" y="4932998"/>
            <a:ext cx="6017657" cy="6838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93"/>
              </a:lnSpc>
              <a:buNone/>
            </a:pPr>
            <a:r>
              <a:rPr lang="en-US" sz="1683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app is designed to simplify the food ordering process, providing users with a user-friendly interface.</a:t>
            </a:r>
            <a:endParaRPr lang="en-US" sz="1683" dirty="0"/>
          </a:p>
        </p:txBody>
      </p:sp>
      <p:sp>
        <p:nvSpPr>
          <p:cNvPr id="9" name="Shape 5"/>
          <p:cNvSpPr/>
          <p:nvPr/>
        </p:nvSpPr>
        <p:spPr>
          <a:xfrm>
            <a:off x="7422118" y="4249460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7643455" y="4470797"/>
            <a:ext cx="2788087" cy="333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30"/>
              </a:lnSpc>
              <a:buNone/>
            </a:pPr>
            <a:r>
              <a:rPr lang="en-US" sz="2104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Enhanced Capabilities</a:t>
            </a:r>
            <a:endParaRPr lang="en-US" sz="2104" dirty="0"/>
          </a:p>
        </p:txBody>
      </p:sp>
      <p:sp>
        <p:nvSpPr>
          <p:cNvPr id="11" name="Text 7"/>
          <p:cNvSpPr/>
          <p:nvPr/>
        </p:nvSpPr>
        <p:spPr>
          <a:xfrm>
            <a:off x="7643455" y="4932998"/>
            <a:ext cx="6017657" cy="6838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93"/>
              </a:lnSpc>
              <a:buNone/>
            </a:pPr>
            <a:r>
              <a:rPr lang="en-US" sz="1683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app offers features for both customers and administrators, catering to their specific needs.</a:t>
            </a:r>
            <a:endParaRPr lang="en-US" sz="1683" dirty="0"/>
          </a:p>
        </p:txBody>
      </p:sp>
      <p:sp>
        <p:nvSpPr>
          <p:cNvPr id="12" name="Shape 8"/>
          <p:cNvSpPr/>
          <p:nvPr/>
        </p:nvSpPr>
        <p:spPr>
          <a:xfrm>
            <a:off x="748070" y="6051947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969407" y="6273284"/>
            <a:ext cx="2980968" cy="333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30"/>
              </a:lnSpc>
              <a:buNone/>
            </a:pPr>
            <a:r>
              <a:rPr lang="en-US" sz="2104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Real-Time Notifications</a:t>
            </a:r>
            <a:endParaRPr lang="en-US" sz="2104" dirty="0"/>
          </a:p>
        </p:txBody>
      </p:sp>
      <p:sp>
        <p:nvSpPr>
          <p:cNvPr id="14" name="Text 10"/>
          <p:cNvSpPr/>
          <p:nvPr/>
        </p:nvSpPr>
        <p:spPr>
          <a:xfrm>
            <a:off x="969407" y="6735485"/>
            <a:ext cx="6017657" cy="6838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93"/>
              </a:lnSpc>
              <a:buNone/>
            </a:pPr>
            <a:r>
              <a:rPr lang="en-US" sz="1683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Customers can receive real-time updates on the status of their orders.</a:t>
            </a:r>
            <a:endParaRPr lang="en-US" sz="1683" dirty="0"/>
          </a:p>
        </p:txBody>
      </p:sp>
      <p:sp>
        <p:nvSpPr>
          <p:cNvPr id="15" name="Shape 11"/>
          <p:cNvSpPr/>
          <p:nvPr/>
        </p:nvSpPr>
        <p:spPr>
          <a:xfrm>
            <a:off x="7422118" y="6051947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2"/>
          <p:cNvSpPr/>
          <p:nvPr/>
        </p:nvSpPr>
        <p:spPr>
          <a:xfrm>
            <a:off x="7643455" y="6273284"/>
            <a:ext cx="3029307" cy="333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30"/>
              </a:lnSpc>
              <a:buNone/>
            </a:pPr>
            <a:r>
              <a:rPr lang="en-US" sz="2104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Efficient Administration</a:t>
            </a:r>
            <a:endParaRPr lang="en-US" sz="2104" dirty="0"/>
          </a:p>
        </p:txBody>
      </p:sp>
      <p:sp>
        <p:nvSpPr>
          <p:cNvPr id="17" name="Text 13"/>
          <p:cNvSpPr/>
          <p:nvPr/>
        </p:nvSpPr>
        <p:spPr>
          <a:xfrm>
            <a:off x="7643455" y="6735485"/>
            <a:ext cx="6017657" cy="6838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93"/>
              </a:lnSpc>
              <a:buNone/>
            </a:pPr>
            <a:r>
              <a:rPr lang="en-US" sz="1683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Administrators can manage menus, track orders, and analyze sales data with ease.</a:t>
            </a:r>
            <a:endParaRPr lang="en-US" sz="168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858679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System Design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660511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6845022" y="240268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636520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6553914" y="2247781"/>
            <a:ext cx="132755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679" dirty="0"/>
          </a:p>
        </p:txBody>
      </p:sp>
      <p:sp>
        <p:nvSpPr>
          <p:cNvPr id="10" name="Text 6"/>
          <p:cNvSpPr/>
          <p:nvPr/>
        </p:nvSpPr>
        <p:spPr>
          <a:xfrm>
            <a:off x="7867888" y="213443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User Authentication</a:t>
            </a:r>
            <a:endParaRPr lang="en-US" sz="2233" dirty="0"/>
          </a:p>
        </p:txBody>
      </p:sp>
      <p:sp>
        <p:nvSpPr>
          <p:cNvPr id="11" name="Text 7"/>
          <p:cNvSpPr/>
          <p:nvPr/>
        </p:nvSpPr>
        <p:spPr>
          <a:xfrm>
            <a:off x="7867888" y="2624852"/>
            <a:ext cx="596872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Secure login and registration system to ensure user privacy and data protection.</a:t>
            </a:r>
            <a:endParaRPr lang="en-US" sz="1786" dirty="0"/>
          </a:p>
        </p:txBody>
      </p:sp>
      <p:sp>
        <p:nvSpPr>
          <p:cNvPr id="12" name="Shape 8"/>
          <p:cNvSpPr/>
          <p:nvPr/>
        </p:nvSpPr>
        <p:spPr>
          <a:xfrm>
            <a:off x="6845022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63652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6522363" y="4144447"/>
            <a:ext cx="19597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679" dirty="0"/>
          </a:p>
        </p:txBody>
      </p:sp>
      <p:sp>
        <p:nvSpPr>
          <p:cNvPr id="15" name="Text 11"/>
          <p:cNvSpPr/>
          <p:nvPr/>
        </p:nvSpPr>
        <p:spPr>
          <a:xfrm>
            <a:off x="7867888" y="403109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Order Management</a:t>
            </a:r>
            <a:endParaRPr lang="en-US" sz="2233" dirty="0"/>
          </a:p>
        </p:txBody>
      </p:sp>
      <p:sp>
        <p:nvSpPr>
          <p:cNvPr id="16" name="Text 12"/>
          <p:cNvSpPr/>
          <p:nvPr/>
        </p:nvSpPr>
        <p:spPr>
          <a:xfrm>
            <a:off x="7867888" y="4521517"/>
            <a:ext cx="596872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Comprehensive order tracking and processing capabilities for seamless order fulfillment.</a:t>
            </a:r>
            <a:endParaRPr lang="en-US" sz="1786" dirty="0"/>
          </a:p>
        </p:txBody>
      </p:sp>
      <p:sp>
        <p:nvSpPr>
          <p:cNvPr id="17" name="Shape 13"/>
          <p:cNvSpPr/>
          <p:nvPr/>
        </p:nvSpPr>
        <p:spPr>
          <a:xfrm>
            <a:off x="6845022" y="619601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636520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6523553" y="6041112"/>
            <a:ext cx="193596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679" dirty="0"/>
          </a:p>
        </p:txBody>
      </p:sp>
      <p:sp>
        <p:nvSpPr>
          <p:cNvPr id="20" name="Text 16"/>
          <p:cNvSpPr/>
          <p:nvPr/>
        </p:nvSpPr>
        <p:spPr>
          <a:xfrm>
            <a:off x="7867888" y="5927765"/>
            <a:ext cx="2858453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Database Integration</a:t>
            </a:r>
            <a:endParaRPr lang="en-US" sz="2233" dirty="0"/>
          </a:p>
        </p:txBody>
      </p:sp>
      <p:sp>
        <p:nvSpPr>
          <p:cNvPr id="21" name="Text 17"/>
          <p:cNvSpPr/>
          <p:nvPr/>
        </p:nvSpPr>
        <p:spPr>
          <a:xfrm>
            <a:off x="7867888" y="6418183"/>
            <a:ext cx="596872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Efficient data storage and retrieval using SQLite, providing a reliable and scalable solution.</a:t>
            </a:r>
            <a:endParaRPr lang="en-US" sz="178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1328857"/>
            <a:ext cx="6786205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Customer User Interfaces</a:t>
            </a:r>
            <a:endParaRPr lang="en-US" sz="446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91264"/>
            <a:ext cx="4120753" cy="25467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532149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Menu Page</a:t>
            </a:r>
            <a:endParaRPr lang="en-US" sz="2233" dirty="0"/>
          </a:p>
        </p:txBody>
      </p:sp>
      <p:sp>
        <p:nvSpPr>
          <p:cNvPr id="7" name="Text 3"/>
          <p:cNvSpPr/>
          <p:nvPr/>
        </p:nvSpPr>
        <p:spPr>
          <a:xfrm>
            <a:off x="793790" y="5811917"/>
            <a:ext cx="4120753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Customers can browse through a comprehensive menu, complete with tantalizing food images and descriptions.</a:t>
            </a:r>
            <a:endParaRPr lang="en-US" sz="178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2491264"/>
            <a:ext cx="4120872" cy="254686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54704" y="532161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Customization</a:t>
            </a:r>
            <a:endParaRPr lang="en-US" sz="2233" dirty="0"/>
          </a:p>
        </p:txBody>
      </p:sp>
      <p:sp>
        <p:nvSpPr>
          <p:cNvPr id="10" name="Text 5"/>
          <p:cNvSpPr/>
          <p:nvPr/>
        </p:nvSpPr>
        <p:spPr>
          <a:xfrm>
            <a:off x="5254704" y="5812036"/>
            <a:ext cx="4120872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Customers can easily customize their orders to their personal preferences and dietary requirements.</a:t>
            </a:r>
            <a:endParaRPr lang="en-US" sz="1786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2491264"/>
            <a:ext cx="4120753" cy="254674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5738" y="532149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Cart View</a:t>
            </a:r>
            <a:endParaRPr lang="en-US" sz="2233" dirty="0"/>
          </a:p>
        </p:txBody>
      </p:sp>
      <p:sp>
        <p:nvSpPr>
          <p:cNvPr id="13" name="Text 7"/>
          <p:cNvSpPr/>
          <p:nvPr/>
        </p:nvSpPr>
        <p:spPr>
          <a:xfrm>
            <a:off x="9715738" y="5811917"/>
            <a:ext cx="4120753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Customers can review their order details, make any necessary adjustments, and proceed to checkout.</a:t>
            </a:r>
            <a:endParaRPr lang="en-US" sz="178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877133"/>
            <a:ext cx="5922169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Admin User Interfaces</a:t>
            </a:r>
            <a:endParaRPr lang="en-US" sz="446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1926074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80190" y="271986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Secure Access</a:t>
            </a:r>
            <a:endParaRPr lang="en-US" sz="2233" dirty="0"/>
          </a:p>
        </p:txBody>
      </p:sp>
      <p:sp>
        <p:nvSpPr>
          <p:cNvPr id="8" name="Text 3"/>
          <p:cNvSpPr/>
          <p:nvPr/>
        </p:nvSpPr>
        <p:spPr>
          <a:xfrm>
            <a:off x="6280190" y="3210282"/>
            <a:ext cx="3608070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Admin Login Page ensures secure access to the backend features of the app.</a:t>
            </a:r>
            <a:endParaRPr lang="en-US" sz="1786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8421" y="1926074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228421" y="271986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Admin Dashboard</a:t>
            </a:r>
            <a:endParaRPr lang="en-US" sz="2233" dirty="0"/>
          </a:p>
        </p:txBody>
      </p:sp>
      <p:sp>
        <p:nvSpPr>
          <p:cNvPr id="11" name="Text 5"/>
          <p:cNvSpPr/>
          <p:nvPr/>
        </p:nvSpPr>
        <p:spPr>
          <a:xfrm>
            <a:off x="10228421" y="3210282"/>
            <a:ext cx="3608189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Admin Dashboard provides a comprehensive overview of the app's operations.</a:t>
            </a:r>
            <a:endParaRPr lang="en-US" sz="1786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4979432"/>
            <a:ext cx="566976" cy="56697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280190" y="577322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Menu Management</a:t>
            </a:r>
            <a:endParaRPr lang="en-US" sz="2233" dirty="0"/>
          </a:p>
        </p:txBody>
      </p:sp>
      <p:sp>
        <p:nvSpPr>
          <p:cNvPr id="14" name="Text 7"/>
          <p:cNvSpPr/>
          <p:nvPr/>
        </p:nvSpPr>
        <p:spPr>
          <a:xfrm>
            <a:off x="6280190" y="6263640"/>
            <a:ext cx="3608070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Administrators can easily update and manage the app's menu offerings.</a:t>
            </a:r>
            <a:endParaRPr lang="en-US" sz="1786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8421" y="4979432"/>
            <a:ext cx="566976" cy="56697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228421" y="577322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Sales Analysis</a:t>
            </a:r>
            <a:endParaRPr lang="en-US" sz="2233" dirty="0"/>
          </a:p>
        </p:txBody>
      </p:sp>
      <p:sp>
        <p:nvSpPr>
          <p:cNvPr id="17" name="Text 9"/>
          <p:cNvSpPr/>
          <p:nvPr/>
        </p:nvSpPr>
        <p:spPr>
          <a:xfrm>
            <a:off x="10228421" y="6263640"/>
            <a:ext cx="3608189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Administrators can access detailed sales data and analytics to make informed decisions.</a:t>
            </a:r>
            <a:endParaRPr lang="en-US" sz="178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Conclusion</a:t>
            </a:r>
            <a:endParaRPr lang="en-US" sz="446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68022" y="2144316"/>
            <a:ext cx="2894409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Streamlined Ordering</a:t>
            </a:r>
            <a:endParaRPr lang="en-US" sz="2233" dirty="0"/>
          </a:p>
        </p:txBody>
      </p:sp>
      <p:sp>
        <p:nvSpPr>
          <p:cNvPr id="8" name="Text 3"/>
          <p:cNvSpPr/>
          <p:nvPr/>
        </p:nvSpPr>
        <p:spPr>
          <a:xfrm>
            <a:off x="2268022" y="2634734"/>
            <a:ext cx="608218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app provides a seamless and user-friendly food ordering experience for customers.</a:t>
            </a:r>
            <a:endParaRPr lang="en-US" sz="1786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68022" y="3958828"/>
            <a:ext cx="3214330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Efficient Administration</a:t>
            </a:r>
            <a:endParaRPr lang="en-US" sz="2233" dirty="0"/>
          </a:p>
        </p:txBody>
      </p:sp>
      <p:sp>
        <p:nvSpPr>
          <p:cNvPr id="11" name="Text 5"/>
          <p:cNvSpPr/>
          <p:nvPr/>
        </p:nvSpPr>
        <p:spPr>
          <a:xfrm>
            <a:off x="2268022" y="4449247"/>
            <a:ext cx="608218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app offers robust administrative tools for managing menus, tracking orders, and analyzing sales data.</a:t>
            </a:r>
            <a:endParaRPr lang="en-US" sz="1786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68022" y="5773341"/>
            <a:ext cx="3327321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Continuous Improvement</a:t>
            </a:r>
            <a:endParaRPr lang="en-US" sz="2233" dirty="0"/>
          </a:p>
        </p:txBody>
      </p:sp>
      <p:sp>
        <p:nvSpPr>
          <p:cNvPr id="14" name="Text 7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app is designed with a focus on scalability and adaptability to meet evolving user needs.</a:t>
            </a:r>
            <a:endParaRPr lang="en-US" sz="1786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9879" y="4114800"/>
            <a:ext cx="8147010" cy="8579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13800" dirty="0">
                <a:solidFill>
                  <a:schemeClr val="accent1">
                    <a:lumMod val="50000"/>
                  </a:schemeClr>
                </a:solidFill>
              </a:rPr>
              <a:t>Thank You..</a:t>
            </a:r>
          </a:p>
        </p:txBody>
      </p:sp>
    </p:spTree>
    <p:extLst>
      <p:ext uri="{BB962C8B-B14F-4D97-AF65-F5344CB8AC3E}">
        <p14:creationId xmlns:p14="http://schemas.microsoft.com/office/powerpoint/2010/main" val="1133978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489</Words>
  <Application>Microsoft Office PowerPoint</Application>
  <PresentationFormat>Custom</PresentationFormat>
  <Paragraphs>77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Arimo</vt:lpstr>
      <vt:lpstr>Outfit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RATHNAYAKE R M I T</cp:lastModifiedBy>
  <cp:revision>2</cp:revision>
  <dcterms:created xsi:type="dcterms:W3CDTF">2024-08-15T03:16:08Z</dcterms:created>
  <dcterms:modified xsi:type="dcterms:W3CDTF">2024-08-15T03:31:19Z</dcterms:modified>
</cp:coreProperties>
</file>